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an Dhakal" userId="6c9afaaccc979ad8" providerId="LiveId" clId="{9964AC1E-C7D4-4A93-B784-BC55EAF6A17A}"/>
    <pc:docChg chg="custSel addSld modSld modMainMaster">
      <pc:chgData name="Suman Dhakal" userId="6c9afaaccc979ad8" providerId="LiveId" clId="{9964AC1E-C7D4-4A93-B784-BC55EAF6A17A}" dt="2023-05-12T02:30:04.509" v="200" actId="2711"/>
      <pc:docMkLst>
        <pc:docMk/>
      </pc:docMkLst>
      <pc:sldChg chg="delSp modSp new mod">
        <pc:chgData name="Suman Dhakal" userId="6c9afaaccc979ad8" providerId="LiveId" clId="{9964AC1E-C7D4-4A93-B784-BC55EAF6A17A}" dt="2023-05-12T02:24:52.685" v="3" actId="478"/>
        <pc:sldMkLst>
          <pc:docMk/>
          <pc:sldMk cId="244274845" sldId="256"/>
        </pc:sldMkLst>
        <pc:spChg chg="del mod">
          <ac:chgData name="Suman Dhakal" userId="6c9afaaccc979ad8" providerId="LiveId" clId="{9964AC1E-C7D4-4A93-B784-BC55EAF6A17A}" dt="2023-05-12T02:24:48.525" v="2" actId="478"/>
          <ac:spMkLst>
            <pc:docMk/>
            <pc:sldMk cId="244274845" sldId="256"/>
            <ac:spMk id="2" creationId="{04779E22-7248-0A1C-B3C8-92E46D51E1AB}"/>
          </ac:spMkLst>
        </pc:spChg>
        <pc:spChg chg="del">
          <ac:chgData name="Suman Dhakal" userId="6c9afaaccc979ad8" providerId="LiveId" clId="{9964AC1E-C7D4-4A93-B784-BC55EAF6A17A}" dt="2023-05-12T02:24:52.685" v="3" actId="478"/>
          <ac:spMkLst>
            <pc:docMk/>
            <pc:sldMk cId="244274845" sldId="256"/>
            <ac:spMk id="3" creationId="{8DEECF70-3895-27AF-A8A1-31BAA0B276C5}"/>
          </ac:spMkLst>
        </pc:spChg>
      </pc:sldChg>
      <pc:sldMasterChg chg="addSp modSp mod addSldLayout">
        <pc:chgData name="Suman Dhakal" userId="6c9afaaccc979ad8" providerId="LiveId" clId="{9964AC1E-C7D4-4A93-B784-BC55EAF6A17A}" dt="2023-05-12T02:30:04.509" v="200" actId="2711"/>
        <pc:sldMasterMkLst>
          <pc:docMk/>
          <pc:sldMasterMk cId="3966495797" sldId="2147483648"/>
        </pc:sldMasterMkLst>
        <pc:spChg chg="add mod">
          <ac:chgData name="Suman Dhakal" userId="6c9afaaccc979ad8" providerId="LiveId" clId="{9964AC1E-C7D4-4A93-B784-BC55EAF6A17A}" dt="2023-05-12T02:27:25.063" v="38" actId="1038"/>
          <ac:spMkLst>
            <pc:docMk/>
            <pc:sldMasterMk cId="3966495797" sldId="2147483648"/>
            <ac:spMk id="4" creationId="{038D98DE-BC5E-7B90-FA99-EE1F851DAA45}"/>
          </ac:spMkLst>
        </pc:spChg>
        <pc:spChg chg="add mod">
          <ac:chgData name="Suman Dhakal" userId="6c9afaaccc979ad8" providerId="LiveId" clId="{9964AC1E-C7D4-4A93-B784-BC55EAF6A17A}" dt="2023-05-12T02:28:11.677" v="162" actId="121"/>
          <ac:spMkLst>
            <pc:docMk/>
            <pc:sldMasterMk cId="3966495797" sldId="2147483648"/>
            <ac:spMk id="5" creationId="{C711E0C3-1200-E17A-2D3F-EB211AFC2F19}"/>
          </ac:spMkLst>
        </pc:spChg>
        <pc:spChg chg="add mod">
          <ac:chgData name="Suman Dhakal" userId="6c9afaaccc979ad8" providerId="LiveId" clId="{9964AC1E-C7D4-4A93-B784-BC55EAF6A17A}" dt="2023-05-12T02:30:04.509" v="200" actId="2711"/>
          <ac:spMkLst>
            <pc:docMk/>
            <pc:sldMasterMk cId="3966495797" sldId="2147483648"/>
            <ac:spMk id="6" creationId="{9C2B6601-2D2F-FE7D-49A3-26143F39C0D2}"/>
          </ac:spMkLst>
        </pc:spChg>
        <pc:picChg chg="add mod">
          <ac:chgData name="Suman Dhakal" userId="6c9afaaccc979ad8" providerId="LiveId" clId="{9964AC1E-C7D4-4A93-B784-BC55EAF6A17A}" dt="2023-05-12T02:25:56.885" v="8" actId="1076"/>
          <ac:picMkLst>
            <pc:docMk/>
            <pc:sldMasterMk cId="3966495797" sldId="2147483648"/>
            <ac:picMk id="3" creationId="{01D6A38C-53C0-B0C3-0F3E-343B8AB40DB9}"/>
          </ac:picMkLst>
        </pc:picChg>
        <pc:sldLayoutChg chg="add">
          <pc:chgData name="Suman Dhakal" userId="6c9afaaccc979ad8" providerId="LiveId" clId="{9964AC1E-C7D4-4A93-B784-BC55EAF6A17A}" dt="2023-05-12T02:24:45.406" v="0" actId="680"/>
          <pc:sldLayoutMkLst>
            <pc:docMk/>
            <pc:sldMasterMk cId="3966495797" sldId="2147483648"/>
            <pc:sldLayoutMk cId="2690805038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937FBCB-3B71-F7E5-A7C6-BB0585FFA9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402378"/>
            <a:ext cx="9144000" cy="189530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e-NP" dirty="0"/>
              <a:t>कृषकले बुझ्ने सरल भाषा </a:t>
            </a:r>
          </a:p>
          <a:p>
            <a:r>
              <a:rPr lang="ne-NP" dirty="0"/>
              <a:t>स-चित्र वर्णन</a:t>
            </a:r>
          </a:p>
          <a:p>
            <a:r>
              <a:rPr lang="ne-NP" dirty="0"/>
              <a:t>सफा र पर्याप्त </a:t>
            </a:r>
          </a:p>
          <a:p>
            <a:r>
              <a:rPr lang="ne-NP" dirty="0"/>
              <a:t>अक्षर: न्युनतम १२ फन्ट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0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6A38C-53C0-B0C3-0F3E-343B8AB40D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7" y="126608"/>
            <a:ext cx="618979" cy="6189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D98DE-BC5E-7B90-FA99-EE1F851DAA45}"/>
              </a:ext>
            </a:extLst>
          </p:cNvPr>
          <p:cNvSpPr txBox="1"/>
          <p:nvPr userDrawn="1"/>
        </p:nvSpPr>
        <p:spPr>
          <a:xfrm>
            <a:off x="28136" y="6513342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तयारकर्ताको नाम र अध्ययनरत तह: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1E0C3-1200-E17A-2D3F-EB211AFC2F19}"/>
              </a:ext>
            </a:extLst>
          </p:cNvPr>
          <p:cNvSpPr txBox="1"/>
          <p:nvPr userDrawn="1"/>
        </p:nvSpPr>
        <p:spPr>
          <a:xfrm>
            <a:off x="6096000" y="6514201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अध्ययनरत संकाय/कलेजको नाम 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2B6601-2D2F-FE7D-49A3-26143F39C0D2}"/>
              </a:ext>
            </a:extLst>
          </p:cNvPr>
          <p:cNvSpPr/>
          <p:nvPr userDrawn="1"/>
        </p:nvSpPr>
        <p:spPr>
          <a:xfrm>
            <a:off x="886265" y="70336"/>
            <a:ext cx="10295542" cy="6752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शिर्षक</a:t>
            </a:r>
            <a:r>
              <a:rPr lang="ne-NP" dirty="0"/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34F35B-C55F-88D6-F891-91DE0FBE91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736" y="8205"/>
            <a:ext cx="765518" cy="76551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A4AFC6A-962C-F4C9-EF9D-AC75FF500CFD}"/>
              </a:ext>
            </a:extLst>
          </p:cNvPr>
          <p:cNvSpPr txBox="1">
            <a:spLocks/>
          </p:cNvSpPr>
          <p:nvPr userDrawn="1"/>
        </p:nvSpPr>
        <p:spPr>
          <a:xfrm>
            <a:off x="1524000" y="2402378"/>
            <a:ext cx="9144000" cy="230262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e-NP" dirty="0"/>
              <a:t>कृषकले बुझ्ने सरल भाषा </a:t>
            </a:r>
          </a:p>
          <a:p>
            <a:r>
              <a:rPr lang="ne-NP" dirty="0"/>
              <a:t>स-चित्र वर्णन</a:t>
            </a:r>
          </a:p>
          <a:p>
            <a:r>
              <a:rPr lang="ne-NP" dirty="0"/>
              <a:t>सफा र पर्याप्त </a:t>
            </a:r>
          </a:p>
          <a:p>
            <a:r>
              <a:rPr lang="ne-NP" dirty="0"/>
              <a:t>अक्षर: न्युनतम १२ फन्ट</a:t>
            </a:r>
          </a:p>
          <a:p>
            <a:r>
              <a:rPr lang="ne-NP" dirty="0"/>
              <a:t>पोस्टर आयतन: ४×३ फुट </a:t>
            </a:r>
          </a:p>
          <a:p>
            <a:r>
              <a:rPr lang="ne-NP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9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74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Unicode MS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 Dhakal</dc:creator>
  <cp:lastModifiedBy>.. ..</cp:lastModifiedBy>
  <cp:revision>4</cp:revision>
  <dcterms:created xsi:type="dcterms:W3CDTF">2023-05-12T02:24:42Z</dcterms:created>
  <dcterms:modified xsi:type="dcterms:W3CDTF">2024-11-19T12:56:20Z</dcterms:modified>
</cp:coreProperties>
</file>